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23" autoAdjust="0"/>
    <p:restoredTop sz="94660"/>
  </p:normalViewPr>
  <p:slideViewPr>
    <p:cSldViewPr>
      <p:cViewPr>
        <p:scale>
          <a:sx n="70" d="100"/>
          <a:sy n="70" d="100"/>
        </p:scale>
        <p:origin x="-3096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878F-A238-45AB-B8D5-4536E3633D41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E6F2-A93C-4B22-A792-974C6FCA9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70AA-B3CC-4367-835B-26D0A23ABEF1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390D3-E7E8-4C2A-A1BB-628DFBFD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2B48-B897-4F71-A4EF-A663F15D34F1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10BE5-7026-4226-86AF-D56F9CD151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3F2F-4FFD-4AE7-9275-577055641E62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2DD8-C8D4-4347-B3A6-D960F5DAA6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184C-F271-40D6-9F57-9D11911B3279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48CC-FCC3-4AE4-956C-038BB1D05C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3A7A-883E-44A6-9F1D-6613C6B23D79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1669-DC41-4282-A27A-BA7434A0A6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C7E8-3233-47AE-A910-23608C6916EC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79535-07B0-428F-8391-15455BF8D0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A712-9127-495B-B5D4-4E8AA31FB271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1F1B-6BA3-4098-97A1-8E5D066F64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43358-AE42-457B-9E8F-3070BFF3DF27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5E45-F7F5-4253-9CE7-BBA09A093A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9796-1A79-445A-819D-4A24495CFC23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0AE8-AF1D-454E-8A3B-460546FF35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0352-65E9-4E27-8E7E-3023453B68BB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029D-1FBA-460F-A796-74433F10BB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FCBD99-E5C5-432A-9128-F6F09C6C74A8}" type="datetimeFigureOut">
              <a:rPr lang="ja-JP" altLang="en-US"/>
              <a:pPr>
                <a:defRPr/>
              </a:pPr>
              <a:t>2014/11/04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D2DFB5-4165-4C22-9DDA-FAD2DF1BF7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1"/>
          <p:cNvSpPr txBox="1">
            <a:spLocks noChangeArrowheads="1"/>
          </p:cNvSpPr>
          <p:nvPr/>
        </p:nvSpPr>
        <p:spPr bwMode="auto">
          <a:xfrm>
            <a:off x="260350" y="5186558"/>
            <a:ext cx="337498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生年月日：１９８４年３月１日</a:t>
            </a:r>
            <a:endParaRPr lang="en-US" altLang="ja-JP" sz="1400" dirty="0" smtClean="0"/>
          </a:p>
          <a:p>
            <a:r>
              <a:rPr lang="ja-JP" altLang="en-US" sz="1400" dirty="0" smtClean="0"/>
              <a:t>出身地：熊本県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美容皮膚科、形成外科、眼科、内科、鍼灸、漢方、抗酸化成分による代替治療、美容施術など、多岐にわたる経験を有し、アトピー、ニキビ、ニキビ跡に対して多くの治験を持つ。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東京、中野区にて</a:t>
            </a:r>
            <a:r>
              <a:rPr lang="en-US" altLang="ja-JP" sz="1400" dirty="0" smtClean="0"/>
              <a:t>2014</a:t>
            </a:r>
            <a:r>
              <a:rPr lang="ja-JP" altLang="en-US" sz="1400" dirty="0" smtClean="0"/>
              <a:t>夏に皮膚科、美容皮膚科「コスモメディカルクリニック中野」開業、院長就任</a:t>
            </a:r>
            <a:endParaRPr lang="ja-JP" altLang="en-US" sz="1400" dirty="0"/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60350" y="179388"/>
            <a:ext cx="5040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木原　綾子</a:t>
            </a:r>
            <a:r>
              <a:rPr lang="ja-JP" altLang="en-US" sz="24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2400" dirty="0" smtClean="0"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Ａｙａｋｏ　Ｋｉｈａｒａ</a:t>
            </a:r>
            <a:r>
              <a:rPr lang="en-US" altLang="ja-JP" sz="2400" dirty="0" smtClean="0">
                <a:latin typeface="HGPｺﾞｼｯｸE" pitchFamily="50" charset="-128"/>
                <a:ea typeface="HGPｺﾞｼｯｸE" pitchFamily="50" charset="-128"/>
              </a:rPr>
              <a:t>)</a:t>
            </a:r>
            <a:endParaRPr lang="en-US" altLang="ja-JP" sz="24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052" name="テキスト ボックス 7"/>
          <p:cNvSpPr txBox="1">
            <a:spLocks noChangeArrowheads="1"/>
          </p:cNvSpPr>
          <p:nvPr/>
        </p:nvSpPr>
        <p:spPr bwMode="auto">
          <a:xfrm>
            <a:off x="3520446" y="771150"/>
            <a:ext cx="300489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Calibri" pitchFamily="34" charset="0"/>
              </a:rPr>
              <a:t>画</a:t>
            </a:r>
            <a:r>
              <a:rPr lang="ja-JP" altLang="en-US" sz="1400" b="1" dirty="0" smtClean="0"/>
              <a:t>◆医師 木原綾子</a:t>
            </a:r>
            <a:endParaRPr lang="ja-JP" altLang="en-US" sz="1400" dirty="0"/>
          </a:p>
          <a:p>
            <a:r>
              <a:rPr lang="ja-JP" altLang="en-US" sz="1400" dirty="0" smtClean="0"/>
              <a:t>■略歴</a:t>
            </a:r>
            <a:r>
              <a:rPr lang="ja-JP" altLang="en-US" sz="1400" dirty="0"/>
              <a:t/>
            </a:r>
            <a:br>
              <a:rPr lang="ja-JP" altLang="en-US" sz="1400" dirty="0"/>
            </a:br>
            <a:r>
              <a:rPr lang="en-US" altLang="ja-JP" sz="1400" dirty="0"/>
              <a:t>2008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　</a:t>
            </a:r>
            <a:endParaRPr lang="en-US" altLang="ja-JP" sz="1400" dirty="0" smtClean="0"/>
          </a:p>
          <a:p>
            <a:r>
              <a:rPr lang="ja-JP" altLang="en-US" sz="1400" dirty="0" smtClean="0"/>
              <a:t>国立大分</a:t>
            </a:r>
            <a:r>
              <a:rPr lang="ja-JP" altLang="en-US" sz="1400" dirty="0"/>
              <a:t>大学医学部医学科</a:t>
            </a:r>
            <a:r>
              <a:rPr lang="ja-JP" altLang="en-US" sz="1400" dirty="0" smtClean="0"/>
              <a:t>卒業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en-US" altLang="ja-JP" sz="1400" dirty="0"/>
              <a:t>2008</a:t>
            </a:r>
            <a:r>
              <a:rPr lang="ja-JP" altLang="en-US" sz="1400" dirty="0"/>
              <a:t>年４月　</a:t>
            </a:r>
            <a:endParaRPr lang="en-US" altLang="ja-JP" sz="1400" dirty="0" smtClean="0"/>
          </a:p>
          <a:p>
            <a:r>
              <a:rPr lang="ja-JP" altLang="en-US" sz="1400" dirty="0" smtClean="0"/>
              <a:t>大分</a:t>
            </a:r>
            <a:r>
              <a:rPr lang="ja-JP" altLang="en-US" sz="1400" dirty="0"/>
              <a:t>の二次救急病院にて初期臨床研修（主に形成外科専攻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en-US" altLang="ja-JP" sz="1400" dirty="0"/>
              <a:t>2011</a:t>
            </a:r>
            <a:r>
              <a:rPr lang="ja-JP" altLang="en-US" sz="1400" dirty="0"/>
              <a:t>年４月　</a:t>
            </a:r>
            <a:endParaRPr lang="en-US" altLang="ja-JP" sz="1400" dirty="0" smtClean="0"/>
          </a:p>
          <a:p>
            <a:r>
              <a:rPr lang="ja-JP" altLang="en-US" sz="1400" dirty="0" smtClean="0"/>
              <a:t>熊本</a:t>
            </a:r>
            <a:r>
              <a:rPr lang="ja-JP" altLang="en-US" sz="1400" dirty="0"/>
              <a:t>の総合病院にて一般内科、皮膚科、形成外科、漢方、鍼治療を研修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en-US" altLang="ja-JP" sz="1400" dirty="0"/>
              <a:t>2012</a:t>
            </a:r>
            <a:r>
              <a:rPr lang="ja-JP" altLang="en-US" sz="1400" dirty="0"/>
              <a:t>年４月　</a:t>
            </a:r>
            <a:endParaRPr lang="en-US" altLang="ja-JP" sz="1400" dirty="0" smtClean="0"/>
          </a:p>
          <a:p>
            <a:r>
              <a:rPr lang="ja-JP" altLang="en-US" sz="1400" dirty="0" smtClean="0"/>
              <a:t>熊本</a:t>
            </a:r>
            <a:r>
              <a:rPr lang="ja-JP" altLang="en-US" sz="1400" dirty="0"/>
              <a:t>大学医学部付属病院</a:t>
            </a:r>
            <a:r>
              <a:rPr lang="ja-JP" altLang="en-US" sz="1400" dirty="0" smtClean="0"/>
              <a:t>勤務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en-US" altLang="ja-JP" sz="1400" dirty="0"/>
              <a:t>2013</a:t>
            </a:r>
            <a:r>
              <a:rPr lang="ja-JP" altLang="en-US" sz="1400" dirty="0"/>
              <a:t>年</a:t>
            </a:r>
            <a:r>
              <a:rPr lang="en-US" altLang="ja-JP" sz="1400" dirty="0"/>
              <a:t>6</a:t>
            </a:r>
            <a:r>
              <a:rPr lang="ja-JP" altLang="en-US" sz="1400" dirty="0"/>
              <a:t>月　</a:t>
            </a:r>
            <a:endParaRPr lang="en-US" altLang="ja-JP" sz="1400" dirty="0" smtClean="0"/>
          </a:p>
          <a:p>
            <a:r>
              <a:rPr lang="ja-JP" altLang="en-US" sz="1400" dirty="0" smtClean="0"/>
              <a:t>コスモメディカルクリニック</a:t>
            </a:r>
            <a:r>
              <a:rPr lang="ja-JP" altLang="en-US" sz="1400" dirty="0"/>
              <a:t>（皮膚科、美容皮膚科</a:t>
            </a:r>
            <a:r>
              <a:rPr lang="ja-JP" altLang="en-US" sz="1400" dirty="0" smtClean="0"/>
              <a:t>）</a:t>
            </a:r>
            <a:r>
              <a:rPr lang="ja-JP" altLang="en-US" sz="1400" dirty="0"/>
              <a:t>副院長</a:t>
            </a:r>
          </a:p>
          <a:p>
            <a:r>
              <a:rPr lang="en-US" altLang="ja-JP" sz="1000" b="1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</a:p>
          <a:p>
            <a:r>
              <a:rPr lang="en-US" altLang="ja-JP" sz="1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2014</a:t>
            </a:r>
            <a:r>
              <a:rPr lang="ja-JP" altLang="en-US" sz="1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年</a:t>
            </a:r>
            <a:r>
              <a:rPr lang="en-US" altLang="ja-JP" sz="1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8</a:t>
            </a:r>
            <a:r>
              <a:rPr lang="ja-JP" altLang="en-US" sz="1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月</a:t>
            </a:r>
            <a:r>
              <a:rPr lang="ja-JP" altLang="en-US" sz="14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　</a:t>
            </a:r>
            <a:endParaRPr lang="en-US" altLang="ja-JP" sz="14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r>
              <a:rPr lang="ja-JP" altLang="en-US" sz="1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コスモメディカルクリニック中野（</a:t>
            </a:r>
            <a:r>
              <a:rPr lang="ja-JP" altLang="en-US" sz="14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皮膚科、美容皮膚科</a:t>
            </a:r>
            <a:r>
              <a:rPr lang="ja-JP" altLang="en-US" sz="1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）開業、院長就任</a:t>
            </a:r>
            <a:endParaRPr lang="ja-JP" altLang="en-US" sz="14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r>
              <a:rPr lang="ja-JP" altLang="en-US" sz="1000" b="1" dirty="0" smtClean="0">
                <a:solidFill>
                  <a:schemeClr val="bg1"/>
                </a:solidFill>
                <a:latin typeface="Calibri" pitchFamily="34" charset="0"/>
              </a:rPr>
              <a:t>１枚</a:t>
            </a:r>
            <a:endParaRPr lang="ja-JP" altLang="en-US" sz="1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971" y="5985890"/>
            <a:ext cx="1567301" cy="20897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704" y="5186558"/>
            <a:ext cx="1626622" cy="21688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19" y="8286038"/>
            <a:ext cx="6029325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62" y="8526582"/>
            <a:ext cx="104933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409205" y="8386121"/>
            <a:ext cx="4222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株式会社エスフィールド　　担当：廣瀬</a:t>
            </a:r>
          </a:p>
          <a:p>
            <a:r>
              <a:rPr lang="ja-JP" altLang="en-US" sz="900" dirty="0"/>
              <a:t>品川区西五反田</a:t>
            </a:r>
            <a:r>
              <a:rPr lang="en-US" altLang="ja-JP" sz="900" dirty="0"/>
              <a:t>8-6-22</a:t>
            </a:r>
            <a:r>
              <a:rPr lang="ja-JP" altLang="en-US" sz="900" dirty="0"/>
              <a:t>　</a:t>
            </a:r>
            <a:r>
              <a:rPr lang="en-US" altLang="ja-JP" sz="900" dirty="0"/>
              <a:t>1</a:t>
            </a:r>
            <a:r>
              <a:rPr lang="ja-JP" altLang="en-US" sz="900" dirty="0"/>
              <a:t>Ｆ　ＴＥＬ：</a:t>
            </a:r>
            <a:r>
              <a:rPr lang="en-US" altLang="ja-JP" sz="900" dirty="0"/>
              <a:t>03-5719-4413</a:t>
            </a:r>
            <a:r>
              <a:rPr lang="ja-JP" altLang="en-US" sz="900" dirty="0"/>
              <a:t>　ＦＡＸ：</a:t>
            </a:r>
            <a:r>
              <a:rPr lang="en-US" altLang="ja-JP" sz="900" dirty="0"/>
              <a:t>03-5719-4414</a:t>
            </a:r>
          </a:p>
          <a:p>
            <a:r>
              <a:rPr lang="en-US" altLang="ja-JP" sz="900" dirty="0"/>
              <a:t>http://www.esfield.co.jp/</a:t>
            </a:r>
            <a:r>
              <a:rPr lang="ja-JP" altLang="en-US" sz="900" dirty="0"/>
              <a:t>　　　</a:t>
            </a:r>
            <a:r>
              <a:rPr lang="en-US" altLang="ja-JP" sz="900" dirty="0"/>
              <a:t>hirose@esfield.co.jp</a:t>
            </a:r>
            <a:r>
              <a:rPr lang="ja-JP" altLang="en-US" sz="900" dirty="0"/>
              <a:t>　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19" y="771150"/>
            <a:ext cx="2876813" cy="43152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87</Words>
  <Application>Microsoft Macintosh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yagi</dc:creator>
  <cp:lastModifiedBy>上尾 いく子</cp:lastModifiedBy>
  <cp:revision>29</cp:revision>
  <cp:lastPrinted>2014-09-11T08:38:55Z</cp:lastPrinted>
  <dcterms:created xsi:type="dcterms:W3CDTF">2010-11-25T08:39:54Z</dcterms:created>
  <dcterms:modified xsi:type="dcterms:W3CDTF">2014-11-04T08:32:53Z</dcterms:modified>
</cp:coreProperties>
</file>